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64" r:id="rId4"/>
    <p:sldId id="265" r:id="rId5"/>
    <p:sldId id="279" r:id="rId6"/>
    <p:sldId id="278" r:id="rId7"/>
    <p:sldId id="257" r:id="rId8"/>
    <p:sldId id="275" r:id="rId9"/>
    <p:sldId id="276" r:id="rId10"/>
    <p:sldId id="277" r:id="rId11"/>
    <p:sldId id="285" r:id="rId12"/>
    <p:sldId id="268" r:id="rId13"/>
    <p:sldId id="270" r:id="rId14"/>
    <p:sldId id="269" r:id="rId15"/>
    <p:sldId id="273" r:id="rId16"/>
    <p:sldId id="266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Walker" initials="AW" lastIdx="1" clrIdx="0">
    <p:extLst>
      <p:ext uri="{19B8F6BF-5375-455C-9EA6-DF929625EA0E}">
        <p15:presenceInfo xmlns:p15="http://schemas.microsoft.com/office/powerpoint/2012/main" userId="393fbfb288e3101f" providerId="Windows Live"/>
      </p:ext>
    </p:extLst>
  </p:cmAuthor>
  <p:cmAuthor id="2" name="Cathy Lepiane" initials="CL" lastIdx="6" clrIdx="1">
    <p:extLst>
      <p:ext uri="{19B8F6BF-5375-455C-9EA6-DF929625EA0E}">
        <p15:presenceInfo xmlns:p15="http://schemas.microsoft.com/office/powerpoint/2012/main" userId="S-1-5-21-3880407881-1660046481-1024082216-1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21F"/>
    <a:srgbClr val="005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754" autoAdjust="0"/>
  </p:normalViewPr>
  <p:slideViewPr>
    <p:cSldViewPr snapToGrid="0">
      <p:cViewPr varScale="1">
        <p:scale>
          <a:sx n="57" d="100"/>
          <a:sy n="57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4BFC2-EC6E-4BA6-BA0D-FC52F009DFAB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C6BE-BAAB-45BF-A882-5B4A9D2668F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929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6621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189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7690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2958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3058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779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962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4357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983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066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285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476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5746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763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166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7805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263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5F83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1621F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/>
        </p:blipFill>
        <p:spPr>
          <a:xfrm>
            <a:off x="0" y="0"/>
            <a:ext cx="12210990" cy="56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1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157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964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507"/>
            <a:ext cx="10515600" cy="1325563"/>
          </a:xfrm>
        </p:spPr>
        <p:txBody>
          <a:bodyPr/>
          <a:lstStyle>
            <a:lvl1pPr>
              <a:defRPr>
                <a:solidFill>
                  <a:srgbClr val="005F83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2068070"/>
            <a:ext cx="10515600" cy="4351338"/>
          </a:xfrm>
        </p:spPr>
        <p:txBody>
          <a:bodyPr/>
          <a:lstStyle>
            <a:lvl1pPr>
              <a:buClr>
                <a:srgbClr val="005F83"/>
              </a:buClr>
              <a:defRPr>
                <a:latin typeface="Franklin Gothic Book" panose="020B0503020102020204" pitchFamily="34" charset="0"/>
              </a:defRPr>
            </a:lvl1pPr>
            <a:lvl2pPr>
              <a:buClr>
                <a:srgbClr val="005F83"/>
              </a:buClr>
              <a:defRPr>
                <a:latin typeface="Franklin Gothic Book" panose="020B0503020102020204" pitchFamily="34" charset="0"/>
              </a:defRPr>
            </a:lvl2pPr>
            <a:lvl3pPr>
              <a:buClr>
                <a:srgbClr val="005F83"/>
              </a:buClr>
              <a:defRPr>
                <a:latin typeface="Franklin Gothic Book" panose="020B0503020102020204" pitchFamily="34" charset="0"/>
              </a:defRPr>
            </a:lvl3pPr>
            <a:lvl4pPr>
              <a:buClr>
                <a:srgbClr val="005F83"/>
              </a:buClr>
              <a:defRPr>
                <a:latin typeface="Franklin Gothic Book" panose="020B0503020102020204" pitchFamily="34" charset="0"/>
              </a:defRPr>
            </a:lvl4pPr>
            <a:lvl5pPr>
              <a:buClr>
                <a:srgbClr val="005F83"/>
              </a:buCl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/>
        </p:blipFill>
        <p:spPr>
          <a:xfrm>
            <a:off x="0" y="0"/>
            <a:ext cx="12210990" cy="56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2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725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10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344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66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68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867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878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61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464" y="1696554"/>
            <a:ext cx="7603776" cy="2738286"/>
          </a:xfrm>
        </p:spPr>
        <p:txBody>
          <a:bodyPr>
            <a:normAutofit/>
          </a:bodyPr>
          <a:lstStyle/>
          <a:p>
            <a:pPr algn="l"/>
            <a:r>
              <a:rPr lang="en-CA" sz="4800" dirty="0" smtClean="0"/>
              <a:t>How to apply for services and helpful tips to </a:t>
            </a:r>
            <a:r>
              <a:rPr lang="en-CA" sz="4800" smtClean="0"/>
              <a:t>help you get </a:t>
            </a:r>
            <a:r>
              <a:rPr lang="en-CA" sz="4800" dirty="0" smtClean="0"/>
              <a:t>the most out of your application package</a:t>
            </a:r>
            <a:endParaRPr lang="en-CA" sz="3200" dirty="0">
              <a:solidFill>
                <a:srgbClr val="41621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4" y="4815185"/>
            <a:ext cx="4709170" cy="1136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6" r="21877"/>
          <a:stretch/>
        </p:blipFill>
        <p:spPr>
          <a:xfrm>
            <a:off x="8688786" y="1444848"/>
            <a:ext cx="3033600" cy="421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solidFill>
                  <a:srgbClr val="41621F"/>
                </a:solidFill>
              </a:rPr>
              <a:t>Supports Intensity Scale (SIS)</a:t>
            </a:r>
            <a:endParaRPr lang="en-CA" sz="3200" dirty="0">
              <a:solidFill>
                <a:srgbClr val="4162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1928370"/>
            <a:ext cx="6296055" cy="4351338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tells us about the level of support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need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be successful in a variety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areas:</a:t>
            </a:r>
          </a:p>
          <a:p>
            <a:pPr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Home living</a:t>
            </a:r>
          </a:p>
          <a:p>
            <a:pPr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activities</a:t>
            </a:r>
          </a:p>
          <a:p>
            <a:pPr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Lifelong learning</a:t>
            </a:r>
          </a:p>
          <a:p>
            <a:pPr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pPr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 and safety</a:t>
            </a:r>
          </a:p>
          <a:p>
            <a:pPr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advocacy</a:t>
            </a:r>
          </a:p>
          <a:p>
            <a:pPr marL="457200" lvl="1" indent="0" fontAlgn="base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95" y="2068070"/>
            <a:ext cx="4879784" cy="325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0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Service Registry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2068070"/>
            <a:ext cx="6705500" cy="435133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CA" dirty="0" smtClean="0"/>
              <a:t>Once we complete the application package and review your needs, we identify available services and supports in your area.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dirty="0" smtClean="0"/>
              <a:t>For services and supports that are not currently available, we place you on a service registry.</a:t>
            </a:r>
          </a:p>
        </p:txBody>
      </p:sp>
      <p:pic>
        <p:nvPicPr>
          <p:cNvPr id="1026" name="Picture 2" descr="Image result for image for reg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543" y="1988695"/>
            <a:ext cx="4324477" cy="313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6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507"/>
            <a:ext cx="11049000" cy="1325563"/>
          </a:xfrm>
        </p:spPr>
        <p:txBody>
          <a:bodyPr/>
          <a:lstStyle/>
          <a:p>
            <a:r>
              <a:rPr lang="en-CA" dirty="0" smtClean="0"/>
              <a:t>Tips to help you get the most out of your application package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7694" y="2255520"/>
            <a:ext cx="8200053" cy="4409696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 information you provide will identify the supports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and services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that fit your needs, now and in the future. </a:t>
            </a:r>
          </a:p>
          <a:p>
            <a:pPr marL="0" lvl="0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 smtClean="0">
                <a:solidFill>
                  <a:srgbClr val="416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you: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ive us as much information as possible. 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ell us about activities you may want to participate in.</a:t>
            </a:r>
          </a:p>
          <a:p>
            <a:pPr lvl="0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xpress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you want now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and in the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future.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accurate and realistic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suggestions, because it may impact the services and supports you access in the future.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tips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06" y="2255520"/>
            <a:ext cx="4450667" cy="33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Top 5 ways you can use your application package</a:t>
            </a:r>
            <a:endParaRPr lang="en-CA" dirty="0">
              <a:solidFill>
                <a:srgbClr val="4162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0300"/>
            <a:ext cx="9271000" cy="431467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After you complete the application package, you will receive a  detailed report that summarizes your unique needs. </a:t>
            </a:r>
          </a:p>
          <a:p>
            <a:pPr marL="0" lv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available, a DSO staff person will connect you to funded services in your area, but  you can also use this information to help you…</a:t>
            </a:r>
          </a:p>
          <a:p>
            <a:pPr marL="0" lv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06807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Further benefits of the application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7695" y="2068070"/>
            <a:ext cx="6429405" cy="4351338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Starts the conversation with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your caregiver(s)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about the future and what needs to be done to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support your long-term success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Brings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your support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together (support network)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to share information and ideas for supports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you may need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 different settings and scenarios. </a:t>
            </a:r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0" y="2400300"/>
            <a:ext cx="44577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Further benefits of the application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7695" y="2068070"/>
            <a:ext cx="7991505" cy="4351338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Outlines your support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needs in 7 different areas of community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participation,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 well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as, your current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medical and behavioural support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 lvl="0">
              <a:spcAft>
                <a:spcPts val="1200"/>
              </a:spcAft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 DSO staff person can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you with information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on programs, services and supports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that you may benefit from (e.g. planning and locating a community resource or information session on a topic of interest)</a:t>
            </a:r>
          </a:p>
          <a:p>
            <a:pPr marL="0" lvl="0" indent="0">
              <a:buNone/>
            </a:pPr>
            <a:endParaRPr lang="en-CA" dirty="0" smtClean="0"/>
          </a:p>
          <a:p>
            <a:pPr lvl="0"/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15133" r="15046" b="3689"/>
          <a:stretch/>
        </p:blipFill>
        <p:spPr>
          <a:xfrm>
            <a:off x="8839200" y="4115027"/>
            <a:ext cx="2628900" cy="24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507"/>
            <a:ext cx="10515600" cy="1155049"/>
          </a:xfrm>
        </p:spPr>
        <p:txBody>
          <a:bodyPr/>
          <a:lstStyle/>
          <a:p>
            <a:r>
              <a:rPr lang="en-CA" dirty="0" smtClean="0"/>
              <a:t>How do I get started?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2068070"/>
            <a:ext cx="8776596" cy="4351338"/>
          </a:xfrm>
        </p:spPr>
        <p:txBody>
          <a:bodyPr/>
          <a:lstStyle/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Call 2-1-1 (toll-free 1-877-330-3213) or visit dsontario.ca to find contact information for your area DSO.</a:t>
            </a:r>
          </a:p>
          <a:p>
            <a:pPr marL="0" indent="0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Talk to your area DSO to find out what services and supports are available and are right for you.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94" y="955867"/>
            <a:ext cx="1866201" cy="1866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5" b="100000" l="9718" r="89969">
                        <a14:foregroundMark x1="57994" y1="44231" x2="57680" y2="42788"/>
                        <a14:foregroundMark x1="56113" y1="41346" x2="51411" y2="37981"/>
                        <a14:foregroundMark x1="75235" y1="35577" x2="73041" y2="32692"/>
                        <a14:backgroundMark x1="49530" y1="31731" x2="49530" y2="31731"/>
                        <a14:backgroundMark x1="53605" y1="33173" x2="53605" y2="33173"/>
                        <a14:backgroundMark x1="51724" y1="52885" x2="51724" y2="52885"/>
                        <a14:backgroundMark x1="54232" y1="53365" x2="54232" y2="53365"/>
                        <a14:backgroundMark x1="65517" y1="43750" x2="65517" y2="43750"/>
                        <a14:backgroundMark x1="55799" y1="35577" x2="55799" y2="35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86" y="2992582"/>
            <a:ext cx="5142242" cy="335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248" y="2968472"/>
            <a:ext cx="5303982" cy="929274"/>
          </a:xfrm>
        </p:spPr>
        <p:txBody>
          <a:bodyPr>
            <a:normAutofit fontScale="90000"/>
          </a:bodyPr>
          <a:lstStyle/>
          <a:p>
            <a:r>
              <a:rPr lang="en-CA" sz="4000" dirty="0" smtClean="0"/>
              <a:t>CONNECT WITH US!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6300" dirty="0">
                <a:solidFill>
                  <a:srgbClr val="41621F"/>
                </a:solidFill>
              </a:rPr>
              <a:t>d</a:t>
            </a:r>
            <a:r>
              <a:rPr lang="en-CA" sz="6300" dirty="0" smtClean="0">
                <a:solidFill>
                  <a:srgbClr val="41621F"/>
                </a:solidFill>
              </a:rPr>
              <a:t>sontario.ca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3919248" y="4036290"/>
            <a:ext cx="3404474" cy="955682"/>
            <a:chOff x="3656290" y="4221018"/>
            <a:chExt cx="3404474" cy="9556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6290" y="4221018"/>
              <a:ext cx="955682" cy="9556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988" y="4221018"/>
              <a:ext cx="955682" cy="9556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082" y="4221018"/>
              <a:ext cx="955682" cy="955682"/>
            </a:xfrm>
            <a:prstGeom prst="rect">
              <a:avLst/>
            </a:prstGeom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838200" y="7425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F83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CA" dirty="0" smtClean="0"/>
              <a:t>Thank you!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65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we will cover in today’s webinar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2068070"/>
            <a:ext cx="7224588" cy="435133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DSO overview and how to apply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to expect—the application process and package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Tips to help you get the most out of your assessment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Top 5 ways you can use your application package beyond applying for funded services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83" y="2068070"/>
            <a:ext cx="3676343" cy="367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8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DSO Overview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560" y="2636520"/>
            <a:ext cx="10692735" cy="37828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CA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Developmental </a:t>
            </a:r>
            <a:r>
              <a:rPr lang="en-CA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Services Ontario (DSO) </a:t>
            </a:r>
            <a:r>
              <a:rPr lang="en-CA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access point for adult developmental services funded by the Ministry of Children, Community and Social Services (MCCSS) in Ontario.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CA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CA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There </a:t>
            </a:r>
            <a:r>
              <a:rPr lang="en-CA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CA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 DSO agencies across the province.</a:t>
            </a:r>
            <a:endParaRPr lang="en-CA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847695" y="2068070"/>
            <a:ext cx="483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416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CA" sz="3200" b="1" dirty="0" smtClean="0">
                <a:solidFill>
                  <a:srgbClr val="416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DSO</a:t>
            </a:r>
            <a:r>
              <a:rPr lang="en-CA" sz="3200" b="1" dirty="0">
                <a:solidFill>
                  <a:srgbClr val="416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82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nderstand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complete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application process.</a:t>
            </a:r>
          </a:p>
          <a:p>
            <a:pPr>
              <a:spcAft>
                <a:spcPts val="1200"/>
              </a:spcAft>
            </a:pPr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kind of services and supports you need.</a:t>
            </a:r>
          </a:p>
          <a:p>
            <a:pPr>
              <a:spcAft>
                <a:spcPts val="1200"/>
              </a:spcAft>
            </a:pPr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 access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MCCSS funded services and supports that you need when they become available.</a:t>
            </a:r>
          </a:p>
          <a:p>
            <a:pPr>
              <a:spcAft>
                <a:spcPts val="1200"/>
              </a:spcAft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 your community.</a:t>
            </a:r>
          </a:p>
          <a:p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7695" y="1199390"/>
            <a:ext cx="483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416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DSO will help you:</a:t>
            </a:r>
            <a:endParaRPr lang="en-CA" sz="3200" b="1" dirty="0">
              <a:solidFill>
                <a:srgbClr val="416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41621F"/>
                </a:solidFill>
              </a:rPr>
              <a:t>Services you may be able to apply for include:</a:t>
            </a:r>
            <a:endParaRPr lang="en-CA" sz="3200" dirty="0">
              <a:solidFill>
                <a:srgbClr val="4162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188232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specialized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supports,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Passport program,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housing supports,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community participation supports, and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caregiver respite supports.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738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apply for services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395" y="2068070"/>
            <a:ext cx="10515600" cy="435133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 your eligibility documents ready</a:t>
            </a:r>
          </a:p>
          <a:p>
            <a:pPr lvl="1">
              <a:lnSpc>
                <a:spcPct val="100000"/>
              </a:lnSpc>
              <a:buClr>
                <a:srgbClr val="41621F"/>
              </a:buClr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Proof of age, proof of residency and a psychological assessment.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Call your area DSO</a:t>
            </a:r>
          </a:p>
          <a:p>
            <a:pPr lvl="1">
              <a:lnSpc>
                <a:spcPct val="100000"/>
              </a:lnSpc>
              <a:buClr>
                <a:srgbClr val="41621F"/>
              </a:buClr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Call 2-1-1 or visit dsontario.ca to find contact information.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an application</a:t>
            </a:r>
          </a:p>
          <a:p>
            <a:pPr lvl="1">
              <a:lnSpc>
                <a:spcPct val="100000"/>
              </a:lnSpc>
              <a:buClr>
                <a:srgbClr val="41621F"/>
              </a:buClr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Meet with a DSO staff person to complete the application package.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Stay in touch</a:t>
            </a:r>
          </a:p>
          <a:p>
            <a:pPr lvl="1">
              <a:lnSpc>
                <a:spcPct val="100000"/>
              </a:lnSpc>
              <a:buClr>
                <a:srgbClr val="41621F"/>
              </a:buClr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Let your local DSO if your information changes.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33" y="2983044"/>
            <a:ext cx="809770" cy="809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10998"/>
            <a:ext cx="809770" cy="809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5" y="5038952"/>
            <a:ext cx="820734" cy="820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5" y="1990757"/>
            <a:ext cx="825218" cy="8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8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to expect--the application process and package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2767266"/>
            <a:ext cx="9072919" cy="380117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If you are eligible to receive MCCSS funded services, you will be connected to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 DSO staff person in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your area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They will set </a:t>
            </a:r>
            <a:r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up 2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meetings with you to help you complete an application package and determine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level of support you need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will need to have at least 2 people who know you well (e.g., parent, guardian,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support worker,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etc.) with you at the meetings.</a:t>
            </a:r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71" y="2490110"/>
            <a:ext cx="1600200" cy="1600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7695" y="2051908"/>
            <a:ext cx="7787640" cy="701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F83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srgbClr val="41621F"/>
                </a:solidFill>
              </a:rPr>
              <a:t>The application process</a:t>
            </a:r>
            <a:endParaRPr lang="en-CA" sz="3200" dirty="0">
              <a:solidFill>
                <a:srgbClr val="4162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solidFill>
                  <a:srgbClr val="41621F"/>
                </a:solidFill>
              </a:rPr>
              <a:t>The application package helps identify your needs</a:t>
            </a:r>
            <a:endParaRPr lang="en-CA" sz="3200" dirty="0">
              <a:solidFill>
                <a:srgbClr val="4162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1847850"/>
            <a:ext cx="7896255" cy="501015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make sure that we understand and identify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right services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for you, we look at your needs in 2 ways. We complete the Application for Developmental Services and Supports (ADSS) and Supports Intensity Scale (SIS) with you.</a:t>
            </a:r>
          </a:p>
          <a:p>
            <a:pPr marL="0" indent="0" fontAlgn="base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ADSS and SIS help us understand your needs in some of the following areas:</a:t>
            </a:r>
          </a:p>
          <a:p>
            <a:pPr fontAlgn="base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ommunication,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urrent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living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situation,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ikes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dislikes,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reams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goals, and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important to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210" y="2217388"/>
            <a:ext cx="3274080" cy="21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4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507"/>
            <a:ext cx="1114425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41621F"/>
                </a:solidFill>
              </a:rPr>
              <a:t>Application for Developmental Services and </a:t>
            </a:r>
            <a:r>
              <a:rPr lang="en-US" sz="3200" dirty="0" smtClean="0">
                <a:solidFill>
                  <a:srgbClr val="41621F"/>
                </a:solidFill>
              </a:rPr>
              <a:t>Supports (ADSS)</a:t>
            </a:r>
            <a:endParaRPr lang="en-CA" sz="3200" dirty="0">
              <a:solidFill>
                <a:srgbClr val="4162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2068070"/>
            <a:ext cx="6308090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part of the application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helps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 get to know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little better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We will ask you questions that focus on some of the following topics:</a:t>
            </a:r>
          </a:p>
          <a:p>
            <a:pPr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current services and supports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one’s you’re requesting;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medical and/or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needs;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inancial status; and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aregiver concerns.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34" y="1932042"/>
            <a:ext cx="2883566" cy="432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9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9769</TotalTime>
  <Words>807</Words>
  <Application>Microsoft Office PowerPoint</Application>
  <PresentationFormat>Widescreen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Franklin Gothic Demi</vt:lpstr>
      <vt:lpstr>Office Theme</vt:lpstr>
      <vt:lpstr>How to apply for services and helpful tips to help you get the most out of your application package</vt:lpstr>
      <vt:lpstr>What we will cover in today’s webinar</vt:lpstr>
      <vt:lpstr>DSO Overview</vt:lpstr>
      <vt:lpstr>PowerPoint Presentation</vt:lpstr>
      <vt:lpstr>Services you may be able to apply for include:</vt:lpstr>
      <vt:lpstr>How to apply for services </vt:lpstr>
      <vt:lpstr>What to expect--the application process and package</vt:lpstr>
      <vt:lpstr>The application package helps identify your needs</vt:lpstr>
      <vt:lpstr>Application for Developmental Services and Supports (ADSS)</vt:lpstr>
      <vt:lpstr>Supports Intensity Scale (SIS)</vt:lpstr>
      <vt:lpstr>Service Registry</vt:lpstr>
      <vt:lpstr>Tips to help you get the most out of your application package</vt:lpstr>
      <vt:lpstr>Top 5 ways you can use your application package</vt:lpstr>
      <vt:lpstr>Further benefits of the application</vt:lpstr>
      <vt:lpstr>Further benefits of the application</vt:lpstr>
      <vt:lpstr>How do I get started? </vt:lpstr>
      <vt:lpstr>CONNECT WITH US! dsontario.ca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Walker</dc:creator>
  <cp:lastModifiedBy>Cathy Lepiane</cp:lastModifiedBy>
  <cp:revision>186</cp:revision>
  <dcterms:created xsi:type="dcterms:W3CDTF">2018-06-22T16:40:04Z</dcterms:created>
  <dcterms:modified xsi:type="dcterms:W3CDTF">2019-03-21T20:44:56Z</dcterms:modified>
</cp:coreProperties>
</file>